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1032" r:id="rId6"/>
    <p:sldId id="1028" r:id="rId7"/>
    <p:sldId id="1029" r:id="rId8"/>
    <p:sldId id="1030" r:id="rId9"/>
    <p:sldId id="1031" r:id="rId10"/>
    <p:sldId id="1033" r:id="rId11"/>
    <p:sldId id="102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1032"/>
            <p14:sldId id="1028"/>
            <p14:sldId id="1029"/>
            <p14:sldId id="1030"/>
            <p14:sldId id="1031"/>
            <p14:sldId id="1033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1" d="100"/>
          <a:sy n="41" d="100"/>
        </p:scale>
        <p:origin x="184" y="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27/06/2021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ena-cinema_01">
            <a:hlinkClick r:id="" action="ppaction://media"/>
            <a:extLst>
              <a:ext uri="{FF2B5EF4-FFF2-40B4-BE49-F238E27FC236}">
                <a16:creationId xmlns:a16="http://schemas.microsoft.com/office/drawing/2014/main" id="{CC783FA6-CD5E-4525-ABE5-24786E1CE54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3" r:id="rId2"/>
    <p:sldLayoutId id="2147483688" r:id="rId3"/>
    <p:sldLayoutId id="2147483707" r:id="rId4"/>
    <p:sldLayoutId id="2147483708" r:id="rId5"/>
    <p:sldLayoutId id="2147483709" r:id="rId6"/>
    <p:sldLayoutId id="2147483710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BANCO DE DADOS     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Exercício Prático</a:t>
            </a: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9AC101D-6677-4208-9F0D-2551FB588E1C}"/>
              </a:ext>
            </a:extLst>
          </p:cNvPr>
          <p:cNvSpPr txBox="1"/>
          <p:nvPr/>
        </p:nvSpPr>
        <p:spPr>
          <a:xfrm>
            <a:off x="1650266" y="2497976"/>
            <a:ext cx="92890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atin typeface="Kristen ITC" panose="03050502040202030202" pitchFamily="66" charset="0"/>
              </a:rPr>
              <a:t>Cinema</a:t>
            </a:r>
          </a:p>
        </p:txBody>
      </p:sp>
    </p:spTree>
    <p:extLst>
      <p:ext uri="{BB962C8B-B14F-4D97-AF65-F5344CB8AC3E}">
        <p14:creationId xmlns:p14="http://schemas.microsoft.com/office/powerpoint/2010/main" val="46082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FB8B674-12F6-413D-A532-EE32CD2894FB}"/>
              </a:ext>
            </a:extLst>
          </p:cNvPr>
          <p:cNvSpPr/>
          <p:nvPr/>
        </p:nvSpPr>
        <p:spPr>
          <a:xfrm>
            <a:off x="306024" y="145774"/>
            <a:ext cx="1071978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i="0" u="none" strike="noStrike" dirty="0">
                <a:effectLst/>
                <a:latin typeface="Comic Sans MS" panose="030F0702030302020204" pitchFamily="66" charset="0"/>
              </a:rPr>
              <a:t>Estudo de Caso Cinema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Um cinema possui várias salas de cinema, as quais exibem filmes em horários diversos. O cinema tem interesse em saber quais filmes estão atualmente em cartaz, em que salas e em que horários.</a:t>
            </a:r>
          </a:p>
          <a:p>
            <a:pPr algn="just"/>
            <a:endParaRPr lang="pt-BR" sz="28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Cada sala possui um nome (único) e capacidade (número de lugares). Os filmes são caracterizados por seu nome em português, nome na língua original (se estrangeiro), diretor, ano de lançamento, tipo, e sinopse. </a:t>
            </a:r>
          </a:p>
          <a:p>
            <a:pPr algn="just"/>
            <a:endParaRPr lang="pt-BR" sz="2800" dirty="0"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Não existem dois filmes com o mesmo nome (em português) e ano de lançamento.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8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D4072D3-85D8-4A79-8F09-B0027221EBE5}"/>
              </a:ext>
            </a:extLst>
          </p:cNvPr>
          <p:cNvSpPr/>
          <p:nvPr/>
        </p:nvSpPr>
        <p:spPr>
          <a:xfrm>
            <a:off x="253015" y="425470"/>
            <a:ext cx="1075954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4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Eventualmente, podem existir para o filme premiações ou indicações para premiação (e.g. Palma de Ouro em 1987, Oscar de melhor atriz em 89, indicado para melhor filme estrangeiro em 1996), e esta informação é usada para divulgação dos filmes.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Uma exibição de filme ocorre em uma dada sala e horário. </a:t>
            </a:r>
          </a:p>
          <a:p>
            <a:pPr algn="just"/>
            <a:endParaRPr lang="pt-BR" sz="1600" dirty="0"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Um mesmo filme pode ser exibido na mesma sala, em vários horários. Para filmes muito procurados, o cinema pode ter exibição simultâneas em várias salas (em horários simultâneos ou não). Filmes diferentes podem passar na mesma sala, desde que obviamente não no mesmo horário.</a:t>
            </a:r>
          </a:p>
        </p:txBody>
      </p:sp>
    </p:spTree>
    <p:extLst>
      <p:ext uri="{BB962C8B-B14F-4D97-AF65-F5344CB8AC3E}">
        <p14:creationId xmlns:p14="http://schemas.microsoft.com/office/powerpoint/2010/main" val="392301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3D7E3A6-DA76-459E-84BF-8B78F1C49B72}"/>
              </a:ext>
            </a:extLst>
          </p:cNvPr>
          <p:cNvSpPr/>
          <p:nvPr/>
        </p:nvSpPr>
        <p:spPr>
          <a:xfrm>
            <a:off x="200005" y="687653"/>
            <a:ext cx="1089206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O cinema só trabalha com horários fixos de filmes, os quais atualmente são: 16:00, 17:00, 18:00, 19:30, 20:00, 22:00, 24:00.</a:t>
            </a: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A cada um destes horários está vinculado um conjunto de funcionários responsáveis pelo bom andamento das atividades do cinema naquele horário, e que desempenham uma função (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ex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: caixa, balas, lanterninha, bilheteiro).</a:t>
            </a:r>
          </a:p>
          <a:p>
            <a:pPr algn="just"/>
            <a:endParaRPr lang="pt-BR" sz="28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Cada funcionário é caracterizado pelo número da carteira da trabalho (único), nome, data de admissão e salário. Para maior satisfação dos funcionários, existe um rodízio das funções conforme o 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horario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 (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ex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: um mesmo funcionário pode ser caixa no 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horario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 das 16:00, e baleiro no horário das 21:00). Todo horário tem pelo menos três funcionários alocados.</a:t>
            </a:r>
          </a:p>
        </p:txBody>
      </p:sp>
    </p:spTree>
    <p:extLst>
      <p:ext uri="{BB962C8B-B14F-4D97-AF65-F5344CB8AC3E}">
        <p14:creationId xmlns:p14="http://schemas.microsoft.com/office/powerpoint/2010/main" val="36429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FC477-9F82-4799-8BD8-3711FA84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620688"/>
            <a:ext cx="813435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1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7" ma:contentTypeDescription="Crie um novo documento." ma:contentTypeScope="" ma:versionID="ba9fea56bc9dfc1085e4bc25fb7c69ce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1b341e76662ed40002ad90f39e84e18d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8BAF4-6C42-41CD-ACBF-40AE2A19E8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28ea48-1064-45bb-8ebe-e0ab426f3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2636C2-E7BC-4912-9933-91827F2B9BB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2F7D90B-3DE3-427F-A9AA-A0140272B6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360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Comic Sans MS</vt:lpstr>
      <vt:lpstr>Kristen ITC</vt:lpstr>
      <vt:lpstr>Microsoft Sans Serif</vt:lpstr>
      <vt:lpstr>Tema do Office</vt:lpstr>
      <vt:lpstr>ADS     BANCO DE DADOS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Padilha Portella da Cruz, Pedro Henrique</cp:lastModifiedBy>
  <cp:revision>98</cp:revision>
  <dcterms:created xsi:type="dcterms:W3CDTF">2020-04-08T04:34:52Z</dcterms:created>
  <dcterms:modified xsi:type="dcterms:W3CDTF">2021-06-28T02:02:13Z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